
<file path=ppt/media/media1.mp4>
</file>

<file path=ppt/media/media4.mp4>
</file>

<file path=ppt/media/media5.mp4>
</file>

<file path=ppt/media/media6.mp4>
</file>

<file path=ppt/media/media7.mp4>
</file>

<file path=ppt/media/media8.mp4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842</TotalTime>
  <Words>43</Words>
  <Application>Microsoft Office PowerPoint</Application>
  <PresentationFormat>Widescreen</PresentationFormat>
  <Paragraphs>18</Paragraphs>
  <Slides>10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Arial Black</vt:lpstr>
      <vt:lpstr>Arial Rounded MT Bold</vt:lpstr>
      <vt:lpstr>Bahnschrift Condensed</vt:lpstr>
      <vt:lpstr>Century Gothic</vt:lpstr>
      <vt:lpstr>Wingdings 3</vt:lpstr>
      <vt:lpstr>Ion Boardroom</vt:lpstr>
      <vt:lpstr>PRESENTATION DU PROJET VBA DU GROUPE 12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DU PROJET VBA</dc:title>
  <dc:creator>Microsoft account</dc:creator>
  <cp:lastModifiedBy>Ezéchiel koffi</cp:lastModifiedBy>
  <cp:revision>23</cp:revision>
  <dcterms:created xsi:type="dcterms:W3CDTF">2024-01-13T07:09:43Z</dcterms:created>
  <dcterms:modified xsi:type="dcterms:W3CDTF">2024-01-18T06:05:46Z</dcterms:modified>
</cp:coreProperties>
</file>